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9" r:id="rId6"/>
    <p:sldId id="267" r:id="rId7"/>
    <p:sldId id="268" r:id="rId8"/>
    <p:sldId id="261" r:id="rId9"/>
    <p:sldId id="263" r:id="rId10"/>
    <p:sldId id="264" r:id="rId11"/>
    <p:sldId id="265" r:id="rId12"/>
    <p:sldId id="270" r:id="rId13"/>
    <p:sldId id="271" r:id="rId14"/>
    <p:sldId id="277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25.11.2022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7/06/relationships/model3d" Target="../media/model3d2.glb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91518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937354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1937354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4806" y="1180406"/>
            <a:ext cx="6702386" cy="56775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534793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756F459-287D-BB48-868E-E8A14C905CA0}"/>
              </a:ext>
            </a:extLst>
          </p:cNvPr>
          <p:cNvSpPr/>
          <p:nvPr/>
        </p:nvSpPr>
        <p:spPr>
          <a:xfrm>
            <a:off x="-126223" y="1166195"/>
            <a:ext cx="5016500" cy="226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231AF3-CB66-BBB1-13BF-EC36AE03657A}"/>
              </a:ext>
            </a:extLst>
          </p:cNvPr>
          <p:cNvSpPr txBox="1"/>
          <p:nvPr/>
        </p:nvSpPr>
        <p:spPr>
          <a:xfrm>
            <a:off x="341769" y="1943654"/>
            <a:ext cx="43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0B5A9B8C-5FE8-65D0-2402-D79AA42255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6D8A16E-8E51-A968-B5E3-03474AA55A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794CBCEC-0011-B545-3DB9-7C62054393C2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1251468" y="5836428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555" y="4886327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AFC35E1-6FCE-386B-F315-BF0E6740460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8089" y="4340912"/>
            <a:ext cx="4562387" cy="24492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22284-F48B-C3DC-5EF9-C8831D1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738" y="1076444"/>
            <a:ext cx="4267199" cy="34678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>
            <a:off x="4935333" y="2612571"/>
            <a:ext cx="7687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Detailansichten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87" y="1431783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1B0BB-A298-8914-E77E-AB1E387E0A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5422902"/>
            <a:ext cx="10621857" cy="1448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0A72A43-A3E1-CD05-53C7-9E51080A3C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138" y="1900471"/>
            <a:ext cx="4159507" cy="3959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642645" y="2702938"/>
            <a:ext cx="6010841" cy="122075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335777" y="2667625"/>
            <a:ext cx="4931323" cy="6929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643086" y="1656447"/>
            <a:ext cx="1675819" cy="4119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5426394" y="1180406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1251468" y="5836428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190684"/>
            <a:ext cx="0" cy="57427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0" y="1180406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279263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 err="1">
                <a:sym typeface="Wingdings" panose="05000000000000000000" pitchFamily="2" charset="2"/>
              </a:rPr>
              <a:t>Ertrag:ca</a:t>
            </a:r>
            <a:r>
              <a:rPr lang="de-AT" dirty="0">
                <a:sym typeface="Wingdings" panose="05000000000000000000" pitchFamily="2" charset="2"/>
              </a:rPr>
              <a:t>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136" y="2003005"/>
            <a:ext cx="418096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39242" y="1192985"/>
            <a:ext cx="4032061" cy="24996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09307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925274" y="4337484"/>
            <a:ext cx="3167798" cy="186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075B56BB-7A73-790E-9849-E76D2B49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01F777-DAEE-CE2E-3284-DF2AEB87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-126223" y="1166195"/>
            <a:ext cx="5016500" cy="226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341769" y="1943654"/>
            <a:ext cx="43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Breitbild</PresentationFormat>
  <Paragraphs>96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20</cp:revision>
  <dcterms:created xsi:type="dcterms:W3CDTF">2022-11-24T07:01:19Z</dcterms:created>
  <dcterms:modified xsi:type="dcterms:W3CDTF">2022-11-25T13:00:56Z</dcterms:modified>
</cp:coreProperties>
</file>